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87" r:id="rId2"/>
  </p:sldMasterIdLst>
  <p:notesMasterIdLst>
    <p:notesMasterId r:id="rId7"/>
  </p:notesMasterIdLst>
  <p:sldIdLst>
    <p:sldId id="256" r:id="rId3"/>
    <p:sldId id="338" r:id="rId4"/>
    <p:sldId id="316" r:id="rId5"/>
    <p:sldId id="336" r:id="rId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alia" initials="A" lastIdx="0" clrIdx="0">
    <p:extLst>
      <p:ext uri="{19B8F6BF-5375-455C-9EA6-DF929625EA0E}">
        <p15:presenceInfo xmlns:p15="http://schemas.microsoft.com/office/powerpoint/2012/main" userId="Anali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9" autoAdjust="0"/>
    <p:restoredTop sz="94674"/>
  </p:normalViewPr>
  <p:slideViewPr>
    <p:cSldViewPr snapToGrid="0">
      <p:cViewPr varScale="1">
        <p:scale>
          <a:sx n="124" d="100"/>
          <a:sy n="124" d="100"/>
        </p:scale>
        <p:origin x="188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t-BR" sz="2000">
                <a:latin typeface="Arial"/>
              </a:rPr>
              <a:t>Clique para editar o formato de notas</a:t>
            </a:r>
            <a:endParaRPr/>
          </a:p>
        </p:txBody>
      </p:sp>
      <p:sp>
        <p:nvSpPr>
          <p:cNvPr id="132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t-BR" sz="1400">
                <a:latin typeface="Times New Roman"/>
              </a:rPr>
              <a:t>&lt;cabeçalho&gt;</a:t>
            </a:r>
            <a:endParaRPr/>
          </a:p>
        </p:txBody>
      </p:sp>
      <p:sp>
        <p:nvSpPr>
          <p:cNvPr id="133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pt-BR" sz="1400">
                <a:latin typeface="Times New Roman"/>
              </a:rPr>
              <a:t>&lt;data/hora&gt;</a:t>
            </a:r>
            <a:endParaRPr/>
          </a:p>
        </p:txBody>
      </p:sp>
      <p:sp>
        <p:nvSpPr>
          <p:cNvPr id="134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pt-BR" sz="1400">
                <a:latin typeface="Times New Roman"/>
              </a:rPr>
              <a:t>&lt;rodapé&gt;</a:t>
            </a:r>
            <a:endParaRPr/>
          </a:p>
        </p:txBody>
      </p:sp>
      <p:sp>
        <p:nvSpPr>
          <p:cNvPr id="135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8F9F6BD1-0B60-402B-9F6D-E67067994D1A}" type="slidenum">
              <a:rPr lang="pt-BR" sz="1400">
                <a:latin typeface="Times New Roman"/>
              </a:r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9420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1600200" y="5486400"/>
            <a:ext cx="7314840" cy="1254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7314840" cy="12546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3569400" cy="12546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348520" y="5486400"/>
            <a:ext cx="3569400" cy="12546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1600200" y="4648320"/>
            <a:ext cx="7314840" cy="3178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1600200" y="614196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5348520" y="5486400"/>
            <a:ext cx="3569400" cy="12546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3569400" cy="12546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5348520" y="548640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5348520" y="614196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348520" y="548640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1600200" y="6141960"/>
            <a:ext cx="731484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731484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1600200" y="6141960"/>
            <a:ext cx="731484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348520" y="548640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5348520" y="614196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1600200" y="6141960"/>
            <a:ext cx="3569400" cy="59832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600200" y="4648320"/>
            <a:ext cx="7314840" cy="685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600200" y="5486400"/>
            <a:ext cx="7314840" cy="12546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1600200" y="5486400"/>
            <a:ext cx="7314840" cy="12546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44" name="Imagem 43"/>
          <p:cNvPicPr/>
          <p:nvPr/>
        </p:nvPicPr>
        <p:blipFill>
          <a:blip r:embed="rId2"/>
          <a:stretch/>
        </p:blipFill>
        <p:spPr>
          <a:xfrm>
            <a:off x="4471200" y="5486040"/>
            <a:ext cx="1572480" cy="1254600"/>
          </a:xfrm>
          <a:prstGeom prst="rect">
            <a:avLst/>
          </a:prstGeom>
          <a:ln>
            <a:noFill/>
          </a:ln>
        </p:spPr>
      </p:pic>
      <p:pic>
        <p:nvPicPr>
          <p:cNvPr id="45" name="Imagem 44"/>
          <p:cNvPicPr/>
          <p:nvPr/>
        </p:nvPicPr>
        <p:blipFill>
          <a:blip r:embed="rId2"/>
          <a:stretch/>
        </p:blipFill>
        <p:spPr>
          <a:xfrm>
            <a:off x="4471200" y="5486040"/>
            <a:ext cx="1572480" cy="1254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5" name="Retângulo 9"/>
          <p:cNvSpPr/>
          <p:nvPr/>
        </p:nvSpPr>
        <p:spPr>
          <a:xfrm>
            <a:off x="-9525" y="6053140"/>
            <a:ext cx="2249488" cy="712787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6" name="Retângulo 10"/>
          <p:cNvSpPr/>
          <p:nvPr userDrawn="1"/>
        </p:nvSpPr>
        <p:spPr>
          <a:xfrm>
            <a:off x="2359026" y="6043615"/>
            <a:ext cx="6784975" cy="714375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pt-BR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  <a:noFill/>
        </p:spPr>
        <p:txBody>
          <a:bodyPr anchor="ctr">
            <a:normAutofit/>
          </a:bodyPr>
          <a:lstStyle>
            <a:lvl1pPr marL="0" indent="0" algn="l">
              <a:buNone/>
              <a:defRPr sz="2400" b="1">
                <a:solidFill>
                  <a:srgbClr val="FFFFFF"/>
                </a:solidFill>
              </a:defRPr>
            </a:lvl1pPr>
            <a:lvl2pPr marL="422041" indent="0" algn="ctr">
              <a:buNone/>
            </a:lvl2pPr>
            <a:lvl3pPr marL="844083" indent="0" algn="ctr">
              <a:buNone/>
            </a:lvl3pPr>
            <a:lvl4pPr marL="1266124" indent="0" algn="ctr">
              <a:buNone/>
            </a:lvl4pPr>
            <a:lvl5pPr marL="1688165" indent="0" algn="ctr">
              <a:buNone/>
            </a:lvl5pPr>
            <a:lvl6pPr marL="2110207" indent="0" algn="ctr">
              <a:buNone/>
            </a:lvl6pPr>
            <a:lvl7pPr marL="2532248" indent="0" algn="ctr">
              <a:buNone/>
            </a:lvl7pPr>
            <a:lvl8pPr marL="2954289" indent="0" algn="ctr">
              <a:buNone/>
            </a:lvl8pPr>
            <a:lvl9pPr marL="3376331" indent="0" algn="ctr">
              <a:buNone/>
            </a:lvl9pPr>
          </a:lstStyle>
          <a:p>
            <a:r>
              <a:rPr lang="pt-BR" dirty="0"/>
              <a:t>Clique para editar o estilo do subtítulo mestre</a:t>
            </a:r>
            <a:endParaRPr lang="en-US" dirty="0"/>
          </a:p>
        </p:txBody>
      </p:sp>
      <p:sp>
        <p:nvSpPr>
          <p:cNvPr id="7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846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A385B5-7B8A-4968-8218-0A4F333C2DF2}" type="datetime1">
              <a:rPr lang="pt-BR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09/09/2018</a:t>
            </a:fld>
            <a:endParaRPr lang="pt-BR" sz="923">
              <a:solidFill>
                <a:prstClr val="black">
                  <a:tint val="65000"/>
                </a:prstClr>
              </a:solidFill>
              <a:latin typeface="Arial" charset="0"/>
            </a:endParaRPr>
          </a:p>
        </p:txBody>
      </p:sp>
      <p:sp>
        <p:nvSpPr>
          <p:cNvPr id="10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085975" y="236540"/>
            <a:ext cx="5867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ysClr val="windowText" lastClr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latin typeface="Arial" charset="0"/>
            </a:endParaRPr>
          </a:p>
        </p:txBody>
      </p:sp>
      <p:sp>
        <p:nvSpPr>
          <p:cNvPr id="11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D83464-68A5-459D-8360-19D7FEDADCEF}" type="slidenum">
              <a:rPr lang="pt-BR">
                <a:solidFill>
                  <a:srgbClr val="323232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>
              <a:solidFill>
                <a:srgbClr val="32323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54083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07504" y="116632"/>
            <a:ext cx="8856984" cy="864096"/>
          </a:xfrm>
        </p:spPr>
        <p:txBody>
          <a:bodyPr/>
          <a:lstStyle/>
          <a:p>
            <a:r>
              <a:rPr lang="en-US" dirty="0"/>
              <a:t>CLIQUE PARA EDITAR O ESTILO DO TÍTULO MESTRE</a:t>
            </a:r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251521" y="1484784"/>
            <a:ext cx="8712968" cy="475252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Aft>
                <a:spcPct val="0"/>
              </a:spcAft>
              <a:buClr>
                <a:schemeClr val="accent1">
                  <a:lumMod val="50000"/>
                </a:schemeClr>
              </a:buClr>
              <a:buFont typeface="Courier New" pitchFamily="49" charset="0"/>
              <a:buChar char="o"/>
              <a:defRPr lang="pt-BR" sz="2677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algn="l" rtl="0" eaLnBrk="0" fontAlgn="base" hangingPunct="0">
              <a:spcAft>
                <a:spcPct val="0"/>
              </a:spcAft>
              <a:buClr>
                <a:schemeClr val="accent6">
                  <a:lumMod val="50000"/>
                </a:schemeClr>
              </a:buClr>
              <a:defRPr lang="pt-BR" sz="2677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algn="l" rtl="0" eaLnBrk="0" fontAlgn="base" hangingPunct="0">
              <a:spcAft>
                <a:spcPct val="0"/>
              </a:spcAft>
              <a:buClr>
                <a:srgbClr val="800000"/>
              </a:buClr>
              <a:defRPr lang="pt-BR" sz="2677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algn="l" rtl="0" eaLnBrk="0" fontAlgn="base" hangingPunct="0">
              <a:spcAft>
                <a:spcPct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defRPr lang="pt-BR" sz="2677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algn="l" rtl="0" eaLnBrk="0" fontAlgn="base" hangingPunct="0">
              <a:spcAft>
                <a:spcPct val="0"/>
              </a:spcAft>
              <a:buClr>
                <a:srgbClr val="800000"/>
              </a:buClr>
              <a:buFont typeface="Courier New" pitchFamily="49" charset="0"/>
              <a:buChar char="o"/>
              <a:defRPr lang="en-US" sz="2677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10633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6"/>
          <p:cNvSpPr/>
          <p:nvPr/>
        </p:nvSpPr>
        <p:spPr bwMode="white">
          <a:xfrm>
            <a:off x="0" y="4143375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6" name="Retângulo 7"/>
          <p:cNvSpPr/>
          <p:nvPr/>
        </p:nvSpPr>
        <p:spPr>
          <a:xfrm>
            <a:off x="0" y="4219575"/>
            <a:ext cx="1295400" cy="990600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7" name="Retângulo 8"/>
          <p:cNvSpPr/>
          <p:nvPr/>
        </p:nvSpPr>
        <p:spPr>
          <a:xfrm>
            <a:off x="1371600" y="4219575"/>
            <a:ext cx="7772400" cy="990600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15" name="Espaço Reservado para Conteúdo 7"/>
          <p:cNvSpPr>
            <a:spLocks noGrp="1"/>
          </p:cNvSpPr>
          <p:nvPr>
            <p:ph sz="quarter" idx="13"/>
          </p:nvPr>
        </p:nvSpPr>
        <p:spPr>
          <a:xfrm>
            <a:off x="2990896" y="142852"/>
            <a:ext cx="6010260" cy="392909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buFont typeface="Courier New" pitchFamily="49" charset="0"/>
              <a:buChar char="o"/>
              <a:defRPr sz="2677"/>
            </a:lvl1pPr>
          </a:lstStyle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71600" y="5286388"/>
            <a:ext cx="7123113" cy="1382972"/>
          </a:xfrm>
        </p:spPr>
        <p:txBody>
          <a:bodyPr/>
          <a:lstStyle>
            <a:lvl1pPr marL="0" indent="0">
              <a:buNone/>
              <a:defRPr sz="2585" b="1">
                <a:solidFill>
                  <a:schemeClr val="tx2"/>
                </a:solidFill>
              </a:defRPr>
            </a:lvl1pPr>
            <a:lvl2pPr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4219588"/>
            <a:ext cx="7620000" cy="990600"/>
          </a:xfrm>
          <a:noFill/>
        </p:spPr>
        <p:txBody>
          <a:bodyPr>
            <a:noAutofit/>
          </a:bodyPr>
          <a:lstStyle>
            <a:lvl1pPr algn="l">
              <a:buNone/>
              <a:defRPr sz="3323" b="1" cap="none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10" name="Espaço Reservado para Número de Slide 12"/>
          <p:cNvSpPr>
            <a:spLocks noGrp="1"/>
          </p:cNvSpPr>
          <p:nvPr>
            <p:ph type="sldNum" sz="quarter" idx="15"/>
          </p:nvPr>
        </p:nvSpPr>
        <p:spPr>
          <a:xfrm>
            <a:off x="0" y="4371977"/>
            <a:ext cx="1295400" cy="701675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923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C5A606-4CD9-46D9-B702-A144BEAED940}" type="slidenum">
              <a:rPr lang="pt-BR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>
              <a:latin typeface="Arial" charset="0"/>
            </a:endParaRPr>
          </a:p>
        </p:txBody>
      </p:sp>
      <p:pic>
        <p:nvPicPr>
          <p:cNvPr id="12" name="Picture 3" descr="C:\Documents and Settings\AGSA\Desktop\BASIS\MKT\LOGO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34772"/>
            <a:ext cx="1043608" cy="5232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776225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CLIQUE PARA EDITAR O ESTILO DO TÍTULO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09600" y="1589568"/>
            <a:ext cx="3886200" cy="4719753"/>
          </a:xfrm>
        </p:spPr>
        <p:txBody>
          <a:bodyPr/>
          <a:lstStyle/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844901" y="1589568"/>
            <a:ext cx="3886200" cy="4719753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177254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07505" y="116632"/>
            <a:ext cx="8928992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251521" y="2170584"/>
            <a:ext cx="4100264" cy="4138736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572000" y="2170584"/>
            <a:ext cx="4320480" cy="4138736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16" name="Espaço Reservado para Texto 15"/>
          <p:cNvSpPr>
            <a:spLocks noGrp="1"/>
          </p:cNvSpPr>
          <p:nvPr>
            <p:ph type="body" sz="quarter" idx="1"/>
          </p:nvPr>
        </p:nvSpPr>
        <p:spPr>
          <a:xfrm>
            <a:off x="251521" y="1484784"/>
            <a:ext cx="4100264" cy="64008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>
              <a:buFontTx/>
              <a:buNone/>
              <a:defRPr sz="1846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3"/>
          </p:nvPr>
        </p:nvSpPr>
        <p:spPr>
          <a:xfrm>
            <a:off x="4572000" y="1484784"/>
            <a:ext cx="4320480" cy="64008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>
              <a:buFontTx/>
              <a:buNone/>
              <a:defRPr sz="1846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91291802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6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142844" y="1571612"/>
            <a:ext cx="8620156" cy="4643470"/>
          </a:xfrm>
        </p:spPr>
        <p:txBody>
          <a:bodyPr/>
          <a:lstStyle/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>
          <a:xfrm>
            <a:off x="6096000" y="6248402"/>
            <a:ext cx="2667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1BE69C-884F-45AD-8F26-3EDA040D0085}" type="datetime1">
              <a:rPr lang="pt-BR">
                <a:solidFill>
                  <a:prstClr val="black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09/09/2018</a:t>
            </a:fld>
            <a:endParaRPr lang="pt-BR" sz="923">
              <a:solidFill>
                <a:prstClr val="black">
                  <a:tint val="65000"/>
                </a:prstClr>
              </a:solidFill>
              <a:latin typeface="Arial" charset="0"/>
            </a:endParaRPr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09601" y="6248402"/>
            <a:ext cx="54213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994556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6096000" y="6248402"/>
            <a:ext cx="2667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779C93-0605-40CA-91E5-0DB574D729F4}" type="datetime1">
              <a:rPr lang="pt-BR">
                <a:solidFill>
                  <a:prstClr val="black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09/09/2018</a:t>
            </a:fld>
            <a:endParaRPr lang="pt-BR" sz="923">
              <a:solidFill>
                <a:prstClr val="black">
                  <a:tint val="65000"/>
                </a:prstClr>
              </a:solidFill>
              <a:latin typeface="Arial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09601" y="6248402"/>
            <a:ext cx="54213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A4A6FD-E0A2-47F5-B090-48C2635FFA2A}" type="slidenum">
              <a:rPr lang="pt-BR">
                <a:solidFill>
                  <a:srgbClr val="323232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>
              <a:solidFill>
                <a:srgbClr val="32323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812745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07504" y="116632"/>
            <a:ext cx="8856984" cy="869950"/>
          </a:xfrm>
        </p:spPr>
        <p:txBody>
          <a:bodyPr>
            <a:normAutofit/>
          </a:bodyPr>
          <a:lstStyle>
            <a:lvl1pPr algn="l">
              <a:buNone/>
              <a:defRPr sz="3323" b="1"/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solidFill>
            <a:srgbClr val="800000"/>
          </a:solidFill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923"/>
              </a:spcAft>
              <a:buNone/>
              <a:defRPr sz="1662">
                <a:latin typeface="Calibri" pitchFamily="34" charset="0"/>
              </a:defRPr>
            </a:lvl1pPr>
            <a:lvl2pPr>
              <a:buNone/>
              <a:defRPr sz="1108"/>
            </a:lvl2pPr>
            <a:lvl3pPr>
              <a:buNone/>
              <a:defRPr sz="923"/>
            </a:lvl3pPr>
            <a:lvl4pPr>
              <a:buNone/>
              <a:defRPr sz="831"/>
            </a:lvl4pPr>
            <a:lvl5pPr>
              <a:buNone/>
              <a:defRPr sz="831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>
          <a:xfrm>
            <a:off x="6096000" y="6248402"/>
            <a:ext cx="2667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A63570-C153-47C1-B895-D332597ACC91}" type="datetime1">
              <a:rPr lang="pt-BR">
                <a:solidFill>
                  <a:prstClr val="black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09/09/2018</a:t>
            </a:fld>
            <a:endParaRPr lang="pt-BR" sz="923">
              <a:solidFill>
                <a:prstClr val="black">
                  <a:tint val="65000"/>
                </a:prstClr>
              </a:solidFill>
              <a:latin typeface="Arial" charset="0"/>
            </a:endParaRPr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09601" y="6248402"/>
            <a:ext cx="54213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>
          <a:xfrm>
            <a:off x="0" y="1271590"/>
            <a:ext cx="5334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389CEC-414B-4C33-BA56-537A5784674F}" type="slidenum">
              <a:rPr lang="pt-BR">
                <a:solidFill>
                  <a:prstClr val="black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168623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 userDrawn="1"/>
        </p:nvSpPr>
        <p:spPr bwMode="white">
          <a:xfrm>
            <a:off x="-9525" y="4572002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6" name="Retângulo 8"/>
          <p:cNvSpPr/>
          <p:nvPr userDrawn="1"/>
        </p:nvSpPr>
        <p:spPr>
          <a:xfrm>
            <a:off x="-9524" y="4664075"/>
            <a:ext cx="1463675" cy="712788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7" name="Retângulo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8" name="Retângulo 10"/>
          <p:cNvSpPr/>
          <p:nvPr/>
        </p:nvSpPr>
        <p:spPr bwMode="white">
          <a:xfrm>
            <a:off x="1447801" y="2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1254968"/>
          </a:xfrm>
        </p:spPr>
        <p:txBody>
          <a:bodyPr/>
          <a:lstStyle>
            <a:lvl1pPr marL="0" indent="0">
              <a:buFontTx/>
              <a:buNone/>
              <a:defRPr sz="1569" b="1"/>
            </a:lvl1pPr>
            <a:lvl2pPr>
              <a:buFontTx/>
              <a:buNone/>
              <a:defRPr sz="1108"/>
            </a:lvl2pPr>
            <a:lvl3pPr>
              <a:buFontTx/>
              <a:buNone/>
              <a:defRPr sz="923"/>
            </a:lvl3pPr>
            <a:lvl4pPr>
              <a:buFontTx/>
              <a:buNone/>
              <a:defRPr sz="831"/>
            </a:lvl4pPr>
            <a:lvl5pPr>
              <a:buFontTx/>
              <a:buNone/>
              <a:defRPr sz="831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>
            <a:normAutofit/>
          </a:bodyPr>
          <a:lstStyle>
            <a:lvl1pPr algn="l">
              <a:buNone/>
              <a:defRPr sz="2585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noFill/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2954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0649836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stomShape 1"/>
          <p:cNvSpPr/>
          <p:nvPr/>
        </p:nvSpPr>
        <p:spPr>
          <a:xfrm>
            <a:off x="0" y="0"/>
            <a:ext cx="9143640" cy="1107000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" name="CustomShape 2"/>
          <p:cNvSpPr/>
          <p:nvPr/>
        </p:nvSpPr>
        <p:spPr>
          <a:xfrm>
            <a:off x="0" y="1112040"/>
            <a:ext cx="533160" cy="228240"/>
          </a:xfrm>
          <a:prstGeom prst="rect">
            <a:avLst/>
          </a:prstGeom>
          <a:solidFill>
            <a:srgbClr val="FF9900"/>
          </a:solidFill>
          <a:ln w="50760">
            <a:noFill/>
          </a:ln>
          <a:effectLst>
            <a:outerShdw blurRad="38100" dist="30000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590400" y="1112040"/>
            <a:ext cx="8553240" cy="228240"/>
          </a:xfrm>
          <a:prstGeom prst="rect">
            <a:avLst/>
          </a:prstGeom>
          <a:solidFill>
            <a:srgbClr val="800000"/>
          </a:solidFill>
          <a:ln w="50760">
            <a:noFill/>
          </a:ln>
          <a:effectLst>
            <a:outerShdw blurRad="38100" dist="30000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pic>
        <p:nvPicPr>
          <p:cNvPr id="3" name="Picture 3"/>
          <p:cNvPicPr/>
          <p:nvPr/>
        </p:nvPicPr>
        <p:blipFill>
          <a:blip r:embed="rId16"/>
          <a:stretch/>
        </p:blipFill>
        <p:spPr>
          <a:xfrm>
            <a:off x="0" y="6334920"/>
            <a:ext cx="1043280" cy="522720"/>
          </a:xfrm>
          <a:prstGeom prst="rect">
            <a:avLst/>
          </a:prstGeom>
          <a:ln>
            <a:noFill/>
          </a:ln>
        </p:spPr>
      </p:pic>
      <p:sp>
        <p:nvSpPr>
          <p:cNvPr id="4" name="CustomShape 4"/>
          <p:cNvSpPr/>
          <p:nvPr/>
        </p:nvSpPr>
        <p:spPr>
          <a:xfrm>
            <a:off x="0" y="5970600"/>
            <a:ext cx="9143640" cy="887040"/>
          </a:xfrm>
          <a:prstGeom prst="rect">
            <a:avLst/>
          </a:prstGeom>
          <a:solidFill>
            <a:srgbClr val="FFFFFF"/>
          </a:solidFill>
          <a:ln w="50760">
            <a:noFill/>
          </a:ln>
          <a:effectLst>
            <a:outerShdw blurRad="38100" dist="30000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" name="CustomShape 5"/>
          <p:cNvSpPr/>
          <p:nvPr/>
        </p:nvSpPr>
        <p:spPr>
          <a:xfrm>
            <a:off x="-9360" y="6053040"/>
            <a:ext cx="2249280" cy="712440"/>
          </a:xfrm>
          <a:prstGeom prst="rect">
            <a:avLst/>
          </a:prstGeom>
          <a:solidFill>
            <a:srgbClr val="FF9900"/>
          </a:solidFill>
          <a:ln w="50760">
            <a:noFill/>
          </a:ln>
          <a:effectLst>
            <a:outerShdw blurRad="38100" dist="30000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CustomShape 6"/>
          <p:cNvSpPr/>
          <p:nvPr/>
        </p:nvSpPr>
        <p:spPr>
          <a:xfrm>
            <a:off x="2359080" y="6043680"/>
            <a:ext cx="6784560" cy="713880"/>
          </a:xfrm>
          <a:prstGeom prst="rect">
            <a:avLst/>
          </a:prstGeom>
          <a:solidFill>
            <a:srgbClr val="800000"/>
          </a:solidFill>
          <a:ln w="50760">
            <a:noFill/>
          </a:ln>
          <a:effectLst>
            <a:outerShdw blurRad="38100" dist="30000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" name="PlaceHolder 7"/>
          <p:cNvSpPr>
            <a:spLocks noGrp="1"/>
          </p:cNvSpPr>
          <p:nvPr>
            <p:ph type="title"/>
          </p:nvPr>
        </p:nvSpPr>
        <p:spPr>
          <a:xfrm>
            <a:off x="2362320" y="4038480"/>
            <a:ext cx="6476760" cy="1828440"/>
          </a:xfrm>
          <a:prstGeom prst="rect">
            <a:avLst/>
          </a:prstGeom>
        </p:spPr>
        <p:txBody>
          <a:bodyPr anchor="b"/>
          <a:lstStyle/>
          <a:p>
            <a:pPr>
              <a:lnSpc>
                <a:spcPct val="100000"/>
              </a:lnSpc>
            </a:pPr>
            <a:r>
              <a:rPr lang="pt-BR" sz="3600" b="1" strike="noStrike">
                <a:solidFill>
                  <a:srgbClr val="323232"/>
                </a:solidFill>
                <a:latin typeface="Calibri"/>
              </a:rPr>
              <a:t>Clique para editar o formato do texto do títuloClique para editar o título mestre</a:t>
            </a:r>
            <a:endParaRPr/>
          </a:p>
        </p:txBody>
      </p:sp>
      <p:sp>
        <p:nvSpPr>
          <p:cNvPr id="8" name="PlaceHolder 8"/>
          <p:cNvSpPr>
            <a:spLocks noGrp="1"/>
          </p:cNvSpPr>
          <p:nvPr>
            <p:ph type="dt"/>
          </p:nvPr>
        </p:nvSpPr>
        <p:spPr>
          <a:xfrm>
            <a:off x="76320" y="6068880"/>
            <a:ext cx="2057040" cy="685440"/>
          </a:xfrm>
          <a:prstGeom prst="rect">
            <a:avLst/>
          </a:prstGeom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2000" strike="noStrike">
                <a:solidFill>
                  <a:srgbClr val="FFFFFF"/>
                </a:solidFill>
                <a:latin typeface="Tw Cen MT"/>
              </a:rPr>
              <a:t>30/07/15</a:t>
            </a:r>
            <a:endParaRPr/>
          </a:p>
        </p:txBody>
      </p:sp>
      <p:sp>
        <p:nvSpPr>
          <p:cNvPr id="9" name="PlaceHolder 9"/>
          <p:cNvSpPr>
            <a:spLocks noGrp="1"/>
          </p:cNvSpPr>
          <p:nvPr>
            <p:ph type="ftr"/>
          </p:nvPr>
        </p:nvSpPr>
        <p:spPr>
          <a:xfrm>
            <a:off x="2085840" y="236520"/>
            <a:ext cx="5866920" cy="36468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  <p:sp>
        <p:nvSpPr>
          <p:cNvPr id="10" name="PlaceHolder 10"/>
          <p:cNvSpPr>
            <a:spLocks noGrp="1"/>
          </p:cNvSpPr>
          <p:nvPr>
            <p:ph type="sldNum"/>
          </p:nvPr>
        </p:nvSpPr>
        <p:spPr>
          <a:xfrm>
            <a:off x="8001000" y="228600"/>
            <a:ext cx="837720" cy="38052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7EBA1E86-AB64-4DAE-A2C3-002BEC9B1D3D}" type="slidenum">
              <a:rPr lang="pt-BR" strike="noStrike">
                <a:solidFill>
                  <a:srgbClr val="323232"/>
                </a:solidFill>
                <a:latin typeface="Tw Cen MT"/>
              </a:rPr>
              <a:t>‹nº›</a:t>
            </a:fld>
            <a:endParaRPr/>
          </a:p>
        </p:txBody>
      </p:sp>
      <p:sp>
        <p:nvSpPr>
          <p:cNvPr id="11" name="PlaceHolder 11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t-BR" sz="2900">
                <a:latin typeface="Calibri"/>
              </a:rPr>
              <a:t>Clique para editar o formato do texto da estrutura de tópicos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t-BR" sz="2300">
                <a:latin typeface="Calibri"/>
              </a:rPr>
              <a:t>2.º Nível da estrutura de tópicos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t-BR" sz="2000">
                <a:latin typeface="Calibri"/>
              </a:rPr>
              <a:t>3.º Nível da estrutura de tópicos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t-BR" sz="2000">
                <a:latin typeface="Calibri"/>
              </a:rPr>
              <a:t>4.º Nível da estrutura de tópicos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t-BR" sz="2000">
                <a:latin typeface="Calibri"/>
              </a:rPr>
              <a:t>5.º Nível da estrutura de tópicos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t-BR" sz="2000">
                <a:latin typeface="Calibri"/>
              </a:rPr>
              <a:t>6.º Nível da estrutura de tópicos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t-BR" sz="2000">
                <a:latin typeface="Calibri"/>
              </a:rPr>
              <a:t>7.º Nível da estrutura de tópicos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 userDrawn="1"/>
        </p:nvSpPr>
        <p:spPr>
          <a:xfrm>
            <a:off x="0" y="0"/>
            <a:ext cx="9144000" cy="1107440"/>
          </a:xfrm>
          <a:prstGeom prst="rect">
            <a:avLst/>
          </a:prstGeom>
          <a:blipFill dpi="0" rotWithShape="1">
            <a:blip r:embed="rId11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pt-BR" sz="1662">
              <a:solidFill>
                <a:prstClr val="white"/>
              </a:solidFill>
            </a:endParaRPr>
          </a:p>
        </p:txBody>
      </p:sp>
      <p:sp>
        <p:nvSpPr>
          <p:cNvPr id="1026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107504" y="116632"/>
            <a:ext cx="885698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dirty="0"/>
              <a:t>CLIQUE PARA EDITAR O ESTILO DO TÍTULO MESTRE</a:t>
            </a:r>
            <a:endParaRPr lang="en-US" dirty="0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251521" y="1495327"/>
            <a:ext cx="8712968" cy="474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9" name="Retângulo 8"/>
          <p:cNvSpPr/>
          <p:nvPr userDrawn="1"/>
        </p:nvSpPr>
        <p:spPr>
          <a:xfrm>
            <a:off x="0" y="1112168"/>
            <a:ext cx="533400" cy="228600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sp>
        <p:nvSpPr>
          <p:cNvPr id="10" name="Retângulo 9"/>
          <p:cNvSpPr/>
          <p:nvPr userDrawn="1"/>
        </p:nvSpPr>
        <p:spPr>
          <a:xfrm>
            <a:off x="590550" y="1112168"/>
            <a:ext cx="8553450" cy="228600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62">
              <a:solidFill>
                <a:prstClr val="white"/>
              </a:solidFill>
            </a:endParaRPr>
          </a:p>
        </p:txBody>
      </p:sp>
      <p:pic>
        <p:nvPicPr>
          <p:cNvPr id="11" name="Picture 3" descr="C:\Documents and Settings\AGSA\Desktop\BASIS\MKT\LOGO.jpg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6334772"/>
            <a:ext cx="1043608" cy="5232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6752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323" b="1" kern="1200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5pPr>
      <a:lvl6pPr marL="422041" algn="l" rtl="0" fontAlgn="base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6pPr>
      <a:lvl7pPr marL="844083" algn="l" rtl="0" fontAlgn="base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7pPr>
      <a:lvl8pPr marL="1266124" algn="l" rtl="0" fontAlgn="base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8pPr>
      <a:lvl9pPr marL="1688165" algn="l" rtl="0" fontAlgn="base">
        <a:spcBef>
          <a:spcPct val="0"/>
        </a:spcBef>
        <a:spcAft>
          <a:spcPct val="0"/>
        </a:spcAft>
        <a:defRPr sz="3323" b="1">
          <a:solidFill>
            <a:schemeClr val="tx2"/>
          </a:solidFill>
          <a:latin typeface="Calibri" pitchFamily="34" charset="0"/>
        </a:defRPr>
      </a:lvl9pPr>
    </p:titleStyle>
    <p:bodyStyle>
      <a:lvl1pPr marL="294550" indent="-294550" algn="l" rtl="0" eaLnBrk="0" fontAlgn="base" hangingPunct="0">
        <a:spcBef>
          <a:spcPts val="646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677" kern="1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590565" indent="-252052" algn="l" rtl="0" eaLnBrk="0" fontAlgn="base" hangingPunct="0">
        <a:spcBef>
          <a:spcPts val="508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Calibri" pitchFamily="34" charset="0"/>
          <a:ea typeface="+mn-ea"/>
          <a:cs typeface="+mn-cs"/>
        </a:defRPr>
      </a:lvl2pPr>
      <a:lvl3pPr marL="844083" indent="-211021" algn="l" rtl="0" eaLnBrk="0" fontAlgn="base" hangingPunct="0">
        <a:spcBef>
          <a:spcPts val="462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123" kern="1200">
          <a:solidFill>
            <a:schemeClr val="tx1"/>
          </a:solidFill>
          <a:latin typeface="Calibri" pitchFamily="34" charset="0"/>
          <a:ea typeface="+mn-ea"/>
          <a:cs typeface="+mn-cs"/>
        </a:defRPr>
      </a:lvl3pPr>
      <a:lvl4pPr marL="1266124" indent="-211021" algn="l" rtl="0" eaLnBrk="0" fontAlgn="base" hangingPunct="0">
        <a:spcBef>
          <a:spcPts val="369"/>
        </a:spcBef>
        <a:spcAft>
          <a:spcPct val="0"/>
        </a:spcAft>
        <a:buClr>
          <a:srgbClr val="A04DA3"/>
        </a:buClr>
        <a:buSzPct val="75000"/>
        <a:buFont typeface="Wingdings" pitchFamily="2" charset="2"/>
        <a:buChar char=""/>
        <a:defRPr sz="1846" kern="1200">
          <a:solidFill>
            <a:schemeClr val="tx1"/>
          </a:solidFill>
          <a:latin typeface="Calibri" pitchFamily="34" charset="0"/>
          <a:ea typeface="+mn-ea"/>
          <a:cs typeface="+mn-cs"/>
        </a:defRPr>
      </a:lvl4pPr>
      <a:lvl5pPr marL="1688165" indent="-211021" algn="l" rtl="0" eaLnBrk="0" fontAlgn="base" hangingPunct="0">
        <a:spcBef>
          <a:spcPts val="369"/>
        </a:spcBef>
        <a:spcAft>
          <a:spcPct val="0"/>
        </a:spcAft>
        <a:buClr>
          <a:srgbClr val="C4652D"/>
        </a:buClr>
        <a:buSzPct val="65000"/>
        <a:buFont typeface="Wingdings" pitchFamily="2" charset="2"/>
        <a:buChar char=""/>
        <a:defRPr sz="1846" kern="1200">
          <a:solidFill>
            <a:schemeClr val="tx1"/>
          </a:solidFill>
          <a:latin typeface="Calibri" pitchFamily="34" charset="0"/>
          <a:ea typeface="+mn-ea"/>
          <a:cs typeface="+mn-cs"/>
        </a:defRPr>
      </a:lvl5pPr>
      <a:lvl6pPr marL="1941390" indent="-211021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662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194615" indent="-211021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662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47840" indent="-211021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662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01064" indent="-211021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662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GSA\Desktop\BASIS\MKT\LOG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9840" y="4364360"/>
            <a:ext cx="3180353" cy="1471864"/>
          </a:xfrm>
          <a:prstGeom prst="rect">
            <a:avLst/>
          </a:prstGeom>
          <a:ln>
            <a:noFill/>
          </a:ln>
          <a:effectLst/>
        </p:spPr>
      </p:pic>
      <p:sp>
        <p:nvSpPr>
          <p:cNvPr id="6" name="Subtítulo 4"/>
          <p:cNvSpPr txBox="1">
            <a:spLocks/>
          </p:cNvSpPr>
          <p:nvPr/>
        </p:nvSpPr>
        <p:spPr bwMode="auto">
          <a:xfrm>
            <a:off x="2376170" y="6065277"/>
            <a:ext cx="4179289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marL="0" indent="0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defRPr sz="2600" b="1" kern="1200">
                <a:solidFill>
                  <a:srgbClr val="FFFFFF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 sz="26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None/>
              <a:defRPr sz="23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04DA3"/>
              </a:buClr>
              <a:buSzPct val="75000"/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F2936"/>
              </a:buClr>
              <a:buSzPct val="60000"/>
              <a:buFont typeface="Wingdings" pitchFamily="2" charset="2"/>
              <a:buNone/>
              <a:tabLst/>
              <a:defRPr/>
            </a:pPr>
            <a:r>
              <a:rPr kumimoji="0" lang="pt-BR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www.basis.com.br</a:t>
            </a:r>
            <a:endParaRPr kumimoji="0" lang="pt-BR" sz="2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557359" y="1711585"/>
            <a:ext cx="8029281" cy="2762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77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 cap="all" baseline="0">
                <a:solidFill>
                  <a:schemeClr val="tx2"/>
                </a:solidFill>
                <a:latin typeface="Calibri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pt-BR" sz="5400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Análise Estatística da melhoria inovadora</a:t>
            </a:r>
          </a:p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pt-BR" sz="5400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&lt;Nome&gt;</a:t>
            </a:r>
          </a:p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pt-BR" sz="5400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Última revisão: &lt;data&gt;</a:t>
            </a:r>
          </a:p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pt-BR" sz="5400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EPG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42844" y="1571612"/>
            <a:ext cx="8821644" cy="4643470"/>
          </a:xfrm>
        </p:spPr>
        <p:txBody>
          <a:bodyPr/>
          <a:lstStyle/>
          <a:p>
            <a:pPr marL="0" indent="0" algn="just">
              <a:buNone/>
            </a:pPr>
            <a:endParaRPr lang="pt-BR" sz="4000" b="1" dirty="0"/>
          </a:p>
          <a:p>
            <a:pPr marL="0" indent="0" algn="just">
              <a:buNone/>
            </a:pPr>
            <a:endParaRPr lang="pt-BR" sz="4000" b="1" dirty="0"/>
          </a:p>
          <a:p>
            <a:pPr marL="0" indent="0">
              <a:buNone/>
            </a:pPr>
            <a:endParaRPr lang="pt-BR" sz="4400" b="1" dirty="0"/>
          </a:p>
          <a:p>
            <a:pPr marL="0" indent="0">
              <a:buNone/>
            </a:pPr>
            <a:endParaRPr lang="pt-BR" sz="4400" b="1" dirty="0"/>
          </a:p>
          <a:p>
            <a:pPr marL="0" indent="0">
              <a:buNone/>
            </a:pPr>
            <a:endParaRPr lang="pt-BR" sz="4400" b="1" dirty="0"/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00D5FAE2-AEA4-4F39-8BD3-882A6A4A1454}"/>
              </a:ext>
            </a:extLst>
          </p:cNvPr>
          <p:cNvSpPr txBox="1">
            <a:spLocks/>
          </p:cNvSpPr>
          <p:nvPr/>
        </p:nvSpPr>
        <p:spPr bwMode="auto">
          <a:xfrm>
            <a:off x="107504" y="1291750"/>
            <a:ext cx="8821644" cy="305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94550" indent="-294550" algn="l" rtl="0" eaLnBrk="0" fontAlgn="base" hangingPunct="0">
              <a:spcBef>
                <a:spcPts val="646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 sz="2677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590565" indent="-252052" algn="l" rtl="0" eaLnBrk="0" fontAlgn="base" hangingPunct="0">
              <a:spcBef>
                <a:spcPts val="508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sz="2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844083" indent="-211021" algn="l" rtl="0" eaLnBrk="0" fontAlgn="base" hangingPunct="0">
              <a:spcBef>
                <a:spcPts val="462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sz="2123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266124" indent="-211021" algn="l" rtl="0" eaLnBrk="0" fontAlgn="base" hangingPunct="0">
              <a:spcBef>
                <a:spcPts val="369"/>
              </a:spcBef>
              <a:spcAft>
                <a:spcPct val="0"/>
              </a:spcAft>
              <a:buClr>
                <a:srgbClr val="A04DA3"/>
              </a:buClr>
              <a:buSzPct val="75000"/>
              <a:buFont typeface="Wingdings" pitchFamily="2" charset="2"/>
              <a:buChar char=""/>
              <a:defRPr sz="1846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688165" indent="-211021" algn="l" rtl="0" eaLnBrk="0" fontAlgn="base" hangingPunct="0">
              <a:spcBef>
                <a:spcPts val="369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itchFamily="2" charset="2"/>
              <a:buChar char=""/>
              <a:defRPr sz="1846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1941390" indent="-211021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615" indent="-211021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47840" indent="-211021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1064" indent="-211021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1600" b="1" dirty="0"/>
              <a:t>Durante a Reunião de Análise das Causas foi levantada a Causa Raiz destas variabilidades em Requisitos e em Testes e a causa raiz definida pelo grupo foi (data da ata de reunião)</a:t>
            </a:r>
          </a:p>
          <a:p>
            <a:pPr lvl="1" algn="just"/>
            <a:r>
              <a:rPr lang="pt-BR" sz="1200" b="1" dirty="0"/>
              <a:t>Objetivo Estratégico associado á esta priorização:  </a:t>
            </a:r>
          </a:p>
          <a:p>
            <a:pPr lvl="2" algn="just"/>
            <a:r>
              <a:rPr lang="pt-BR" sz="1200" b="1" dirty="0"/>
              <a:t>&lt;listar os objetivos </a:t>
            </a:r>
            <a:r>
              <a:rPr lang="pt-BR" sz="1200" b="1"/>
              <a:t>estratégicos associados&gt;</a:t>
            </a:r>
            <a:endParaRPr lang="pt-BR" sz="1200" b="1" dirty="0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1D659D41-DED7-4D14-A71C-AFA332E3CC19}"/>
              </a:ext>
            </a:extLst>
          </p:cNvPr>
          <p:cNvSpPr txBox="1">
            <a:spLocks/>
          </p:cNvSpPr>
          <p:nvPr/>
        </p:nvSpPr>
        <p:spPr bwMode="auto">
          <a:xfrm>
            <a:off x="287016" y="135537"/>
            <a:ext cx="885698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 kern="1200">
                <a:solidFill>
                  <a:schemeClr val="tx2"/>
                </a:solidFill>
                <a:latin typeface="Calibri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5pPr>
            <a:lvl6pPr marL="422041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6pPr>
            <a:lvl7pPr marL="844083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7pPr>
            <a:lvl8pPr marL="1266124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8pPr>
            <a:lvl9pPr marL="1688165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r>
              <a:rPr lang="pt-BR" dirty="0"/>
              <a:t>Melhoria Inovadora - Agilidade</a:t>
            </a:r>
          </a:p>
        </p:txBody>
      </p:sp>
    </p:spTree>
    <p:extLst>
      <p:ext uri="{BB962C8B-B14F-4D97-AF65-F5344CB8AC3E}">
        <p14:creationId xmlns:p14="http://schemas.microsoft.com/office/powerpoint/2010/main" val="3939674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42844" y="1571612"/>
            <a:ext cx="8821644" cy="4643470"/>
          </a:xfrm>
        </p:spPr>
        <p:txBody>
          <a:bodyPr/>
          <a:lstStyle/>
          <a:p>
            <a:pPr marL="0" indent="0" algn="just">
              <a:buNone/>
            </a:pPr>
            <a:endParaRPr lang="pt-BR" sz="4000" b="1" dirty="0"/>
          </a:p>
          <a:p>
            <a:pPr marL="0" indent="0" algn="just">
              <a:buNone/>
            </a:pPr>
            <a:endParaRPr lang="pt-BR" sz="4000" b="1" dirty="0"/>
          </a:p>
          <a:p>
            <a:pPr marL="0" indent="0">
              <a:buNone/>
            </a:pPr>
            <a:endParaRPr lang="pt-BR" sz="4400" b="1" dirty="0"/>
          </a:p>
          <a:p>
            <a:pPr marL="0" indent="0">
              <a:buNone/>
            </a:pPr>
            <a:endParaRPr lang="pt-BR" sz="4400" b="1" dirty="0"/>
          </a:p>
          <a:p>
            <a:pPr marL="0" indent="0">
              <a:buNone/>
            </a:pPr>
            <a:endParaRPr lang="pt-BR" sz="4400" b="1" dirty="0"/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00D5FAE2-AEA4-4F39-8BD3-882A6A4A1454}"/>
              </a:ext>
            </a:extLst>
          </p:cNvPr>
          <p:cNvSpPr txBox="1">
            <a:spLocks/>
          </p:cNvSpPr>
          <p:nvPr/>
        </p:nvSpPr>
        <p:spPr bwMode="auto">
          <a:xfrm>
            <a:off x="107504" y="1291750"/>
            <a:ext cx="8821644" cy="305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94550" indent="-294550" algn="l" rtl="0" eaLnBrk="0" fontAlgn="base" hangingPunct="0">
              <a:spcBef>
                <a:spcPts val="646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 sz="2677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590565" indent="-252052" algn="l" rtl="0" eaLnBrk="0" fontAlgn="base" hangingPunct="0">
              <a:spcBef>
                <a:spcPts val="508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sz="2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844083" indent="-211021" algn="l" rtl="0" eaLnBrk="0" fontAlgn="base" hangingPunct="0">
              <a:spcBef>
                <a:spcPts val="462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sz="2123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266124" indent="-211021" algn="l" rtl="0" eaLnBrk="0" fontAlgn="base" hangingPunct="0">
              <a:spcBef>
                <a:spcPts val="369"/>
              </a:spcBef>
              <a:spcAft>
                <a:spcPct val="0"/>
              </a:spcAft>
              <a:buClr>
                <a:srgbClr val="A04DA3"/>
              </a:buClr>
              <a:buSzPct val="75000"/>
              <a:buFont typeface="Wingdings" pitchFamily="2" charset="2"/>
              <a:buChar char=""/>
              <a:defRPr sz="1846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688165" indent="-211021" algn="l" rtl="0" eaLnBrk="0" fontAlgn="base" hangingPunct="0">
              <a:spcBef>
                <a:spcPts val="369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itchFamily="2" charset="2"/>
              <a:buChar char=""/>
              <a:defRPr sz="1846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1941390" indent="-211021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615" indent="-211021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47840" indent="-211021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1064" indent="-211021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1600" b="1" dirty="0"/>
              <a:t>Durante a Reunião de Análise das Causas foi levantada a Causa Raiz destas variabilidades em Projeto causa raiz definida pelo grupo foi (&lt;data da ata de reunião&gt;)</a:t>
            </a:r>
          </a:p>
          <a:p>
            <a:pPr lvl="1" algn="just"/>
            <a:r>
              <a:rPr lang="pt-BR" sz="1200" b="1" dirty="0"/>
              <a:t>O método usado foi Brainstorming e 5 Por quês:</a:t>
            </a:r>
          </a:p>
          <a:p>
            <a:pPr marL="296015" lvl="1" indent="0">
              <a:buNone/>
            </a:pPr>
            <a:r>
              <a:rPr lang="pt-BR" sz="1200" dirty="0"/>
              <a:t>	</a:t>
            </a:r>
          </a:p>
          <a:p>
            <a:pPr marL="296015" lvl="1" indent="0">
              <a:buNone/>
            </a:pPr>
            <a:endParaRPr lang="pt-BR" sz="1200" b="1" dirty="0"/>
          </a:p>
          <a:p>
            <a:pPr marL="296015" lvl="1" indent="0">
              <a:buNone/>
            </a:pPr>
            <a:r>
              <a:rPr lang="pt-BR" sz="1400" b="1" dirty="0"/>
              <a:t>&lt;Listar benefícios, valores quantitativos esperados de melhoria e análise de custos&gt;</a:t>
            </a:r>
          </a:p>
          <a:p>
            <a:pPr marL="296015" lvl="1" indent="0">
              <a:buNone/>
            </a:pPr>
            <a:r>
              <a:rPr lang="pt-BR" sz="1400" b="1" dirty="0"/>
              <a:t>&lt;Listar os pilotos, planejamento do acompanhamento&gt;</a:t>
            </a:r>
          </a:p>
          <a:p>
            <a:pPr marL="296015" lvl="1" indent="0">
              <a:buNone/>
            </a:pPr>
            <a:r>
              <a:rPr lang="pt-BR" sz="1400" b="1" dirty="0"/>
              <a:t>&lt;registrar em cada linha o acompanhamento&gt;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1D659D41-DED7-4D14-A71C-AFA332E3CC19}"/>
              </a:ext>
            </a:extLst>
          </p:cNvPr>
          <p:cNvSpPr txBox="1">
            <a:spLocks/>
          </p:cNvSpPr>
          <p:nvPr/>
        </p:nvSpPr>
        <p:spPr bwMode="auto">
          <a:xfrm>
            <a:off x="287016" y="135537"/>
            <a:ext cx="885698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 kern="1200">
                <a:solidFill>
                  <a:schemeClr val="tx2"/>
                </a:solidFill>
                <a:latin typeface="Calibri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5pPr>
            <a:lvl6pPr marL="422041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6pPr>
            <a:lvl7pPr marL="844083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7pPr>
            <a:lvl8pPr marL="1266124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8pPr>
            <a:lvl9pPr marL="1688165" algn="l" rtl="0" fontAlgn="base">
              <a:spcBef>
                <a:spcPct val="0"/>
              </a:spcBef>
              <a:spcAft>
                <a:spcPct val="0"/>
              </a:spcAft>
              <a:defRPr sz="3323" b="1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r>
              <a:rPr lang="pt-BR" dirty="0"/>
              <a:t>Melhoria Inovadora - Agilidade</a:t>
            </a:r>
          </a:p>
        </p:txBody>
      </p:sp>
    </p:spTree>
    <p:extLst>
      <p:ext uri="{BB962C8B-B14F-4D97-AF65-F5344CB8AC3E}">
        <p14:creationId xmlns:p14="http://schemas.microsoft.com/office/powerpoint/2010/main" val="4095708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Melhorias Inovadoras – Baseline V2X</a:t>
            </a:r>
            <a:br>
              <a:rPr lang="pt-BR" dirty="0"/>
            </a:br>
            <a:r>
              <a:rPr lang="pt-BR" dirty="0"/>
              <a:t>(Monte Carlo)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42844" y="1571612"/>
            <a:ext cx="8821644" cy="4643470"/>
          </a:xfrm>
        </p:spPr>
        <p:txBody>
          <a:bodyPr/>
          <a:lstStyle/>
          <a:p>
            <a:pPr marL="0" indent="0" algn="just">
              <a:buNone/>
            </a:pPr>
            <a:endParaRPr lang="pt-BR" sz="4000" b="1" dirty="0"/>
          </a:p>
          <a:p>
            <a:pPr marL="0" indent="0" algn="just">
              <a:buNone/>
            </a:pPr>
            <a:endParaRPr lang="pt-BR" sz="4000" b="1" dirty="0"/>
          </a:p>
          <a:p>
            <a:pPr marL="0" indent="0">
              <a:buNone/>
            </a:pPr>
            <a:endParaRPr lang="pt-BR" sz="4400" b="1" dirty="0"/>
          </a:p>
          <a:p>
            <a:pPr marL="0" indent="0">
              <a:buNone/>
            </a:pPr>
            <a:endParaRPr lang="pt-BR" sz="4400" b="1" dirty="0"/>
          </a:p>
          <a:p>
            <a:pPr marL="0" indent="0">
              <a:buNone/>
            </a:pPr>
            <a:endParaRPr lang="pt-BR" sz="4400" b="1" dirty="0"/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00D5FAE2-AEA4-4F39-8BD3-882A6A4A1454}"/>
              </a:ext>
            </a:extLst>
          </p:cNvPr>
          <p:cNvSpPr txBox="1">
            <a:spLocks/>
          </p:cNvSpPr>
          <p:nvPr/>
        </p:nvSpPr>
        <p:spPr bwMode="auto">
          <a:xfrm>
            <a:off x="107504" y="1319742"/>
            <a:ext cx="8821644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94550" indent="-294550" algn="l" rtl="0" eaLnBrk="0" fontAlgn="base" hangingPunct="0">
              <a:spcBef>
                <a:spcPts val="646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 sz="2677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590565" indent="-252052" algn="l" rtl="0" eaLnBrk="0" fontAlgn="base" hangingPunct="0">
              <a:spcBef>
                <a:spcPts val="508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sz="2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844083" indent="-211021" algn="l" rtl="0" eaLnBrk="0" fontAlgn="base" hangingPunct="0">
              <a:spcBef>
                <a:spcPts val="462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sz="2123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266124" indent="-211021" algn="l" rtl="0" eaLnBrk="0" fontAlgn="base" hangingPunct="0">
              <a:spcBef>
                <a:spcPts val="369"/>
              </a:spcBef>
              <a:spcAft>
                <a:spcPct val="0"/>
              </a:spcAft>
              <a:buClr>
                <a:srgbClr val="A04DA3"/>
              </a:buClr>
              <a:buSzPct val="75000"/>
              <a:buFont typeface="Wingdings" pitchFamily="2" charset="2"/>
              <a:buChar char=""/>
              <a:defRPr sz="1846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688165" indent="-211021" algn="l" rtl="0" eaLnBrk="0" fontAlgn="base" hangingPunct="0">
              <a:spcBef>
                <a:spcPts val="369"/>
              </a:spcBef>
              <a:spcAft>
                <a:spcPct val="0"/>
              </a:spcAft>
              <a:buClr>
                <a:srgbClr val="C4652D"/>
              </a:buClr>
              <a:buSzPct val="65000"/>
              <a:buFont typeface="Wingdings" pitchFamily="2" charset="2"/>
              <a:buChar char=""/>
              <a:defRPr sz="1846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1941390" indent="-211021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615" indent="-211021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47840" indent="-211021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1064" indent="-211021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662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1800" dirty="0"/>
              <a:t>Após a implantação da baseline de desempenho VX e a Simulação de Monte Carlo, verificamos que a maior variabilidade estava nos subprocessos &lt;lista de subprocessos&gt; e &lt;lista de subgrupos&gt; </a:t>
            </a:r>
            <a:endParaRPr lang="pt-BR" sz="1800" b="1" dirty="0"/>
          </a:p>
          <a:p>
            <a:pPr marL="0" indent="0" algn="just">
              <a:buFont typeface="Wingdings" pitchFamily="2" charset="2"/>
              <a:buNone/>
            </a:pPr>
            <a:endParaRPr lang="pt-BR" sz="2000" b="1" dirty="0"/>
          </a:p>
          <a:p>
            <a:pPr marL="0" indent="0">
              <a:buFont typeface="Wingdings" pitchFamily="2" charset="2"/>
              <a:buNone/>
            </a:pPr>
            <a:endParaRPr lang="pt-BR" sz="2000" b="1" dirty="0"/>
          </a:p>
          <a:p>
            <a:pPr marL="0" indent="0">
              <a:buFont typeface="Wingdings" pitchFamily="2" charset="2"/>
              <a:buNone/>
            </a:pPr>
            <a:endParaRPr lang="pt-BR" sz="2000" b="1" dirty="0"/>
          </a:p>
          <a:p>
            <a:pPr marL="0" indent="0">
              <a:buFont typeface="Wingdings" pitchFamily="2" charset="2"/>
              <a:buNone/>
            </a:pPr>
            <a:endParaRPr lang="pt-BR" sz="2000" b="1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51C4B9F-4A3C-41CB-8E7A-728E00556B61}"/>
              </a:ext>
            </a:extLst>
          </p:cNvPr>
          <p:cNvSpPr/>
          <p:nvPr/>
        </p:nvSpPr>
        <p:spPr>
          <a:xfrm>
            <a:off x="2111355" y="61847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Resultado do Monte Carlo Versão X.0</a:t>
            </a:r>
          </a:p>
        </p:txBody>
      </p:sp>
    </p:spTree>
    <p:extLst>
      <p:ext uri="{BB962C8B-B14F-4D97-AF65-F5344CB8AC3E}">
        <p14:creationId xmlns:p14="http://schemas.microsoft.com/office/powerpoint/2010/main" val="80926614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Relatorio_Estatistico_ME_InovadorasB2_xxx" id="{B99BE0F6-9A13-2640-8DAB-07EF943A2571}" vid="{63D9E4FB-836C-B44D-B8E1-17D432086387}"/>
    </a:ext>
  </a:extLst>
</a:theme>
</file>

<file path=ppt/theme/theme2.xml><?xml version="1.0" encoding="utf-8"?>
<a:theme xmlns:a="http://schemas.openxmlformats.org/drawingml/2006/main" name="Median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Relatorio_Estatistico_ME_InovadorasB2_xxx" id="{B99BE0F6-9A13-2640-8DAB-07EF943A2571}" vid="{00A5F052-76E4-5A4C-A5B1-2140C380D70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4614</TotalTime>
  <Words>166</Words>
  <Application>Microsoft Macintosh PowerPoint</Application>
  <PresentationFormat>Apresentação na tela (4:3)</PresentationFormat>
  <Paragraphs>31</Paragraphs>
  <Slides>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4</vt:i4>
      </vt:variant>
    </vt:vector>
  </HeadingPairs>
  <TitlesOfParts>
    <vt:vector size="15" baseType="lpstr">
      <vt:lpstr>Arial</vt:lpstr>
      <vt:lpstr>Calibri</vt:lpstr>
      <vt:lpstr>Courier New</vt:lpstr>
      <vt:lpstr>DejaVu Sans</vt:lpstr>
      <vt:lpstr>StarSymbol</vt:lpstr>
      <vt:lpstr>Times New Roman</vt:lpstr>
      <vt:lpstr>Tw Cen MT</vt:lpstr>
      <vt:lpstr>Wingdings</vt:lpstr>
      <vt:lpstr>Wingdings 2</vt:lpstr>
      <vt:lpstr>Office Theme</vt:lpstr>
      <vt:lpstr>Mediano</vt:lpstr>
      <vt:lpstr>Apresentação do PowerPoint</vt:lpstr>
      <vt:lpstr>Apresentação do PowerPoint</vt:lpstr>
      <vt:lpstr>Apresentação do PowerPoint</vt:lpstr>
      <vt:lpstr>Melhorias Inovadoras – Baseline V2X (Monte Carlo)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Miguel</dc:creator>
  <cp:lastModifiedBy>Cédric Lamalle</cp:lastModifiedBy>
  <cp:revision>266</cp:revision>
  <dcterms:modified xsi:type="dcterms:W3CDTF">2018-09-09T18:40:11Z</dcterms:modified>
</cp:coreProperties>
</file>